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5" r:id="rId2"/>
  </p:sldMasterIdLst>
  <p:notesMasterIdLst>
    <p:notesMasterId r:id="rId12"/>
  </p:notesMasterIdLst>
  <p:handoutMasterIdLst>
    <p:handoutMasterId r:id="rId13"/>
  </p:handoutMasterIdLst>
  <p:sldIdLst>
    <p:sldId id="339" r:id="rId3"/>
    <p:sldId id="681" r:id="rId4"/>
    <p:sldId id="678" r:id="rId5"/>
    <p:sldId id="662" r:id="rId6"/>
    <p:sldId id="675" r:id="rId7"/>
    <p:sldId id="676" r:id="rId8"/>
    <p:sldId id="680" r:id="rId9"/>
    <p:sldId id="682" r:id="rId10"/>
    <p:sldId id="683" r:id="rId11"/>
  </p:sldIdLst>
  <p:sldSz cx="12192000" cy="6858000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Konkolewska" initials="DK" lastIdx="1" clrIdx="0">
    <p:extLst>
      <p:ext uri="{19B8F6BF-5375-455C-9EA6-DF929625EA0E}">
        <p15:presenceInfo xmlns:p15="http://schemas.microsoft.com/office/powerpoint/2012/main" userId="d9defae29ac77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1EB"/>
    <a:srgbClr val="FCFCFC"/>
    <a:srgbClr val="EE1A21"/>
    <a:srgbClr val="1FB53A"/>
    <a:srgbClr val="F91901"/>
    <a:srgbClr val="FEFAFD"/>
    <a:srgbClr val="006AB1"/>
    <a:srgbClr val="FCB131"/>
    <a:srgbClr val="FFFFFF"/>
    <a:srgbClr val="CA9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1B02F-4522-4C7D-AB66-661D8AEF6261}" v="15" dt="2020-06-21T17:00:39.040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3529" autoAdjust="0"/>
  </p:normalViewPr>
  <p:slideViewPr>
    <p:cSldViewPr snapToGrid="0">
      <p:cViewPr varScale="1">
        <p:scale>
          <a:sx n="105" d="100"/>
          <a:sy n="105" d="100"/>
        </p:scale>
        <p:origin x="126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16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Relationship Id="rId16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a Konkolewska" userId="d9defae29ac77c7b" providerId="LiveId" clId="{BB01B02F-4522-4C7D-AB66-661D8AEF6261}"/>
    <pc:docChg chg="undo custSel addSld delSld modSld">
      <pc:chgData name="Dorota Konkolewska" userId="d9defae29ac77c7b" providerId="LiveId" clId="{BB01B02F-4522-4C7D-AB66-661D8AEF6261}" dt="2020-06-21T17:14:28.320" v="700" actId="20577"/>
      <pc:docMkLst>
        <pc:docMk/>
      </pc:docMkLst>
      <pc:sldChg chg="modSp mod">
        <pc:chgData name="Dorota Konkolewska" userId="d9defae29ac77c7b" providerId="LiveId" clId="{BB01B02F-4522-4C7D-AB66-661D8AEF6261}" dt="2020-06-21T16:16:58.901" v="178" actId="20577"/>
        <pc:sldMkLst>
          <pc:docMk/>
          <pc:sldMk cId="1380595573" sldId="257"/>
        </pc:sldMkLst>
        <pc:spChg chg="mod">
          <ac:chgData name="Dorota Konkolewska" userId="d9defae29ac77c7b" providerId="LiveId" clId="{BB01B02F-4522-4C7D-AB66-661D8AEF6261}" dt="2020-06-21T16:16:58.901" v="178" actId="20577"/>
          <ac:spMkLst>
            <pc:docMk/>
            <pc:sldMk cId="1380595573" sldId="257"/>
            <ac:spMk id="3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17:35.041" v="187" actId="20577"/>
        <pc:sldMkLst>
          <pc:docMk/>
          <pc:sldMk cId="4123967423" sldId="272"/>
        </pc:sldMkLst>
        <pc:spChg chg="mod">
          <ac:chgData name="Dorota Konkolewska" userId="d9defae29ac77c7b" providerId="LiveId" clId="{BB01B02F-4522-4C7D-AB66-661D8AEF6261}" dt="2020-06-21T16:17:35.041" v="187" actId="20577"/>
          <ac:spMkLst>
            <pc:docMk/>
            <pc:sldMk cId="4123967423" sldId="272"/>
            <ac:spMk id="3" creationId="{00000000-0000-0000-0000-000000000000}"/>
          </ac:spMkLst>
        </pc:spChg>
      </pc:sldChg>
      <pc:sldChg chg="del">
        <pc:chgData name="Dorota Konkolewska" userId="d9defae29ac77c7b" providerId="LiveId" clId="{BB01B02F-4522-4C7D-AB66-661D8AEF6261}" dt="2020-06-21T16:14:24.813" v="0" actId="2696"/>
        <pc:sldMkLst>
          <pc:docMk/>
          <pc:sldMk cId="3079550141" sldId="273"/>
        </pc:sldMkLst>
      </pc:sldChg>
      <pc:sldChg chg="modSp mod">
        <pc:chgData name="Dorota Konkolewska" userId="d9defae29ac77c7b" providerId="LiveId" clId="{BB01B02F-4522-4C7D-AB66-661D8AEF6261}" dt="2020-06-21T16:20:38.787" v="237" actId="14100"/>
        <pc:sldMkLst>
          <pc:docMk/>
          <pc:sldMk cId="2741939612" sldId="275"/>
        </pc:sldMkLst>
        <pc:spChg chg="mod">
          <ac:chgData name="Dorota Konkolewska" userId="d9defae29ac77c7b" providerId="LiveId" clId="{BB01B02F-4522-4C7D-AB66-661D8AEF6261}" dt="2020-06-21T16:20:38.787" v="237" actId="14100"/>
          <ac:spMkLst>
            <pc:docMk/>
            <pc:sldMk cId="2741939612" sldId="275"/>
            <ac:spMk id="2" creationId="{00000000-0000-0000-0000-000000000000}"/>
          </ac:spMkLst>
        </pc:spChg>
        <pc:spChg chg="mod">
          <ac:chgData name="Dorota Konkolewska" userId="d9defae29ac77c7b" providerId="LiveId" clId="{BB01B02F-4522-4C7D-AB66-661D8AEF6261}" dt="2020-06-21T16:20:07.244" v="224" actId="20577"/>
          <ac:spMkLst>
            <pc:docMk/>
            <pc:sldMk cId="2741939612" sldId="275"/>
            <ac:spMk id="6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56:21.760" v="662" actId="20577"/>
        <pc:sldMkLst>
          <pc:docMk/>
          <pc:sldMk cId="1539012630" sldId="278"/>
        </pc:sldMkLst>
        <pc:spChg chg="mod">
          <ac:chgData name="Dorota Konkolewska" userId="d9defae29ac77c7b" providerId="LiveId" clId="{BB01B02F-4522-4C7D-AB66-661D8AEF6261}" dt="2020-06-21T16:56:21.760" v="662" actId="20577"/>
          <ac:spMkLst>
            <pc:docMk/>
            <pc:sldMk cId="1539012630" sldId="278"/>
            <ac:spMk id="6" creationId="{00000000-0000-0000-0000-000000000000}"/>
          </ac:spMkLst>
        </pc:spChg>
      </pc:sldChg>
      <pc:sldChg chg="del">
        <pc:chgData name="Dorota Konkolewska" userId="d9defae29ac77c7b" providerId="LiveId" clId="{BB01B02F-4522-4C7D-AB66-661D8AEF6261}" dt="2020-06-21T16:23:00.016" v="238" actId="47"/>
        <pc:sldMkLst>
          <pc:docMk/>
          <pc:sldMk cId="1585342914" sldId="292"/>
        </pc:sldMkLst>
      </pc:sldChg>
      <pc:sldChg chg="modSp mod">
        <pc:chgData name="Dorota Konkolewska" userId="d9defae29ac77c7b" providerId="LiveId" clId="{BB01B02F-4522-4C7D-AB66-661D8AEF6261}" dt="2020-06-21T16:26:41.678" v="249" actId="6549"/>
        <pc:sldMkLst>
          <pc:docMk/>
          <pc:sldMk cId="3505766787" sldId="299"/>
        </pc:sldMkLst>
        <pc:spChg chg="mod">
          <ac:chgData name="Dorota Konkolewska" userId="d9defae29ac77c7b" providerId="LiveId" clId="{BB01B02F-4522-4C7D-AB66-661D8AEF6261}" dt="2020-06-21T16:26:41.678" v="249" actId="6549"/>
          <ac:spMkLst>
            <pc:docMk/>
            <pc:sldMk cId="3505766787" sldId="299"/>
            <ac:spMk id="17" creationId="{00000000-0000-0000-0000-000000000000}"/>
          </ac:spMkLst>
        </pc:spChg>
      </pc:sldChg>
      <pc:sldChg chg="addSp delSp modSp mod addCm delCm">
        <pc:chgData name="Dorota Konkolewska" userId="d9defae29ac77c7b" providerId="LiveId" clId="{BB01B02F-4522-4C7D-AB66-661D8AEF6261}" dt="2020-06-21T16:51:44.400" v="611" actId="1589"/>
        <pc:sldMkLst>
          <pc:docMk/>
          <pc:sldMk cId="3701351191" sldId="300"/>
        </pc:sldMkLst>
        <pc:spChg chg="add del mod">
          <ac:chgData name="Dorota Konkolewska" userId="d9defae29ac77c7b" providerId="LiveId" clId="{BB01B02F-4522-4C7D-AB66-661D8AEF6261}" dt="2020-06-21T16:43:13.449" v="508"/>
          <ac:spMkLst>
            <pc:docMk/>
            <pc:sldMk cId="3701351191" sldId="300"/>
            <ac:spMk id="2" creationId="{913413B0-C1F5-4483-AAB1-93B64B3467BE}"/>
          </ac:spMkLst>
        </pc:spChg>
        <pc:spChg chg="add del mod">
          <ac:chgData name="Dorota Konkolewska" userId="d9defae29ac77c7b" providerId="LiveId" clId="{BB01B02F-4522-4C7D-AB66-661D8AEF6261}" dt="2020-06-21T16:37:34.960" v="490" actId="47"/>
          <ac:spMkLst>
            <pc:docMk/>
            <pc:sldMk cId="3701351191" sldId="300"/>
            <ac:spMk id="21" creationId="{00000000-0000-0000-0000-000000000000}"/>
          </ac:spMkLst>
        </pc:spChg>
        <pc:spChg chg="del mod">
          <ac:chgData name="Dorota Konkolewska" userId="d9defae29ac77c7b" providerId="LiveId" clId="{BB01B02F-4522-4C7D-AB66-661D8AEF6261}" dt="2020-06-21T16:47:39.891" v="548"/>
          <ac:spMkLst>
            <pc:docMk/>
            <pc:sldMk cId="3701351191" sldId="300"/>
            <ac:spMk id="22" creationId="{00000000-0000-0000-0000-000000000000}"/>
          </ac:spMkLst>
        </pc:spChg>
      </pc:sldChg>
      <pc:sldChg chg="addSp modSp mod">
        <pc:chgData name="Dorota Konkolewska" userId="d9defae29ac77c7b" providerId="LiveId" clId="{BB01B02F-4522-4C7D-AB66-661D8AEF6261}" dt="2020-06-21T17:14:28.320" v="700" actId="20577"/>
        <pc:sldMkLst>
          <pc:docMk/>
          <pc:sldMk cId="3643516696" sldId="301"/>
        </pc:sldMkLst>
        <pc:spChg chg="add mod">
          <ac:chgData name="Dorota Konkolewska" userId="d9defae29ac77c7b" providerId="LiveId" clId="{BB01B02F-4522-4C7D-AB66-661D8AEF6261}" dt="2020-06-21T17:14:28.320" v="700" actId="20577"/>
          <ac:spMkLst>
            <pc:docMk/>
            <pc:sldMk cId="3643516696" sldId="301"/>
            <ac:spMk id="2" creationId="{D2203B80-CFEB-4AC0-AF86-38C33D118B46}"/>
          </ac:spMkLst>
        </pc:spChg>
        <pc:spChg chg="mod">
          <ac:chgData name="Dorota Konkolewska" userId="d9defae29ac77c7b" providerId="LiveId" clId="{BB01B02F-4522-4C7D-AB66-661D8AEF6261}" dt="2020-06-21T16:47:11.184" v="544" actId="14100"/>
          <ac:spMkLst>
            <pc:docMk/>
            <pc:sldMk cId="3643516696" sldId="301"/>
            <ac:spMk id="17" creationId="{00000000-0000-0000-0000-000000000000}"/>
          </ac:spMkLst>
        </pc:spChg>
        <pc:spChg chg="mod">
          <ac:chgData name="Dorota Konkolewska" userId="d9defae29ac77c7b" providerId="LiveId" clId="{BB01B02F-4522-4C7D-AB66-661D8AEF6261}" dt="2020-06-21T16:46:31.491" v="536" actId="5793"/>
          <ac:spMkLst>
            <pc:docMk/>
            <pc:sldMk cId="3643516696" sldId="301"/>
            <ac:spMk id="18" creationId="{00000000-0000-0000-0000-000000000000}"/>
          </ac:spMkLst>
        </pc:spChg>
        <pc:picChg chg="mod">
          <ac:chgData name="Dorota Konkolewska" userId="d9defae29ac77c7b" providerId="LiveId" clId="{BB01B02F-4522-4C7D-AB66-661D8AEF6261}" dt="2020-06-21T16:47:16.366" v="545" actId="14100"/>
          <ac:picMkLst>
            <pc:docMk/>
            <pc:sldMk cId="3643516696" sldId="301"/>
            <ac:picMk id="3" creationId="{00000000-0000-0000-0000-000000000000}"/>
          </ac:picMkLst>
        </pc:picChg>
      </pc:sldChg>
      <pc:sldChg chg="addSp delSp modSp mod">
        <pc:chgData name="Dorota Konkolewska" userId="d9defae29ac77c7b" providerId="LiveId" clId="{BB01B02F-4522-4C7D-AB66-661D8AEF6261}" dt="2020-06-21T16:58:07.399" v="668"/>
        <pc:sldMkLst>
          <pc:docMk/>
          <pc:sldMk cId="1529104605" sldId="302"/>
        </pc:sldMkLst>
        <pc:spChg chg="add del mod">
          <ac:chgData name="Dorota Konkolewska" userId="d9defae29ac77c7b" providerId="LiveId" clId="{BB01B02F-4522-4C7D-AB66-661D8AEF6261}" dt="2020-06-21T16:57:32.416" v="666" actId="478"/>
          <ac:spMkLst>
            <pc:docMk/>
            <pc:sldMk cId="1529104605" sldId="302"/>
            <ac:spMk id="5" creationId="{5071F038-45C3-443A-9EE7-D80D8568DFD5}"/>
          </ac:spMkLst>
        </pc:spChg>
        <pc:spChg chg="add del mod">
          <ac:chgData name="Dorota Konkolewska" userId="d9defae29ac77c7b" providerId="LiveId" clId="{BB01B02F-4522-4C7D-AB66-661D8AEF6261}" dt="2020-06-21T16:58:07.399" v="668"/>
          <ac:spMkLst>
            <pc:docMk/>
            <pc:sldMk cId="1529104605" sldId="302"/>
            <ac:spMk id="8" creationId="{F2F1800E-7265-4F84-8392-BDBB330C1705}"/>
          </ac:spMkLst>
        </pc:spChg>
        <pc:picChg chg="add del">
          <ac:chgData name="Dorota Konkolewska" userId="d9defae29ac77c7b" providerId="LiveId" clId="{BB01B02F-4522-4C7D-AB66-661D8AEF6261}" dt="2020-06-21T16:58:04.226" v="667" actId="478"/>
          <ac:picMkLst>
            <pc:docMk/>
            <pc:sldMk cId="1529104605" sldId="302"/>
            <ac:picMk id="7" creationId="{00000000-0000-0000-0000-000000000000}"/>
          </ac:picMkLst>
        </pc:picChg>
        <pc:picChg chg="add mod">
          <ac:chgData name="Dorota Konkolewska" userId="d9defae29ac77c7b" providerId="LiveId" clId="{BB01B02F-4522-4C7D-AB66-661D8AEF6261}" dt="2020-06-21T16:58:07.399" v="668"/>
          <ac:picMkLst>
            <pc:docMk/>
            <pc:sldMk cId="1529104605" sldId="302"/>
            <ac:picMk id="9" creationId="{2D11A783-3C27-4118-9DF6-13F42B70F493}"/>
          </ac:picMkLst>
        </pc:picChg>
        <pc:picChg chg="add del mod">
          <ac:chgData name="Dorota Konkolewska" userId="d9defae29ac77c7b" providerId="LiveId" clId="{BB01B02F-4522-4C7D-AB66-661D8AEF6261}" dt="2020-06-21T16:57:31.583" v="665"/>
          <ac:picMkLst>
            <pc:docMk/>
            <pc:sldMk cId="1529104605" sldId="302"/>
            <ac:picMk id="18" creationId="{E34F61E5-F1F1-492C-98E3-4813306BCD2C}"/>
          </ac:picMkLst>
        </pc:picChg>
      </pc:sldChg>
      <pc:sldChg chg="modSp mod">
        <pc:chgData name="Dorota Konkolewska" userId="d9defae29ac77c7b" providerId="LiveId" clId="{BB01B02F-4522-4C7D-AB66-661D8AEF6261}" dt="2020-06-21T16:54:54.789" v="658" actId="255"/>
        <pc:sldMkLst>
          <pc:docMk/>
          <pc:sldMk cId="2457341676" sldId="303"/>
        </pc:sldMkLst>
        <pc:spChg chg="mod">
          <ac:chgData name="Dorota Konkolewska" userId="d9defae29ac77c7b" providerId="LiveId" clId="{BB01B02F-4522-4C7D-AB66-661D8AEF6261}" dt="2020-06-21T16:54:54.789" v="658" actId="255"/>
          <ac:spMkLst>
            <pc:docMk/>
            <pc:sldMk cId="2457341676" sldId="303"/>
            <ac:spMk id="20" creationId="{00000000-0000-0000-0000-000000000000}"/>
          </ac:spMkLst>
        </pc:spChg>
      </pc:sldChg>
      <pc:sldChg chg="del">
        <pc:chgData name="Dorota Konkolewska" userId="d9defae29ac77c7b" providerId="LiveId" clId="{BB01B02F-4522-4C7D-AB66-661D8AEF6261}" dt="2020-06-21T16:58:16.256" v="669" actId="47"/>
        <pc:sldMkLst>
          <pc:docMk/>
          <pc:sldMk cId="1601693752" sldId="305"/>
        </pc:sldMkLst>
      </pc:sldChg>
      <pc:sldChg chg="modSp del mod">
        <pc:chgData name="Dorota Konkolewska" userId="d9defae29ac77c7b" providerId="LiveId" clId="{BB01B02F-4522-4C7D-AB66-661D8AEF6261}" dt="2020-06-21T17:01:07.298" v="693" actId="47"/>
        <pc:sldMkLst>
          <pc:docMk/>
          <pc:sldMk cId="3986220116" sldId="306"/>
        </pc:sldMkLst>
        <pc:spChg chg="mod">
          <ac:chgData name="Dorota Konkolewska" userId="d9defae29ac77c7b" providerId="LiveId" clId="{BB01B02F-4522-4C7D-AB66-661D8AEF6261}" dt="2020-06-21T16:58:29.198" v="670" actId="1076"/>
          <ac:spMkLst>
            <pc:docMk/>
            <pc:sldMk cId="3986220116" sldId="306"/>
            <ac:spMk id="23" creationId="{00000000-0000-0000-0000-000000000000}"/>
          </ac:spMkLst>
        </pc:spChg>
      </pc:sldChg>
      <pc:sldChg chg="addSp delSp modSp mod modClrScheme chgLayout">
        <pc:chgData name="Dorota Konkolewska" userId="d9defae29ac77c7b" providerId="LiveId" clId="{BB01B02F-4522-4C7D-AB66-661D8AEF6261}" dt="2020-06-21T16:16:39.024" v="174" actId="20577"/>
        <pc:sldMkLst>
          <pc:docMk/>
          <pc:sldMk cId="2158691924" sldId="309"/>
        </pc:sldMkLst>
        <pc:spChg chg="add del mod ord">
          <ac:chgData name="Dorota Konkolewska" userId="d9defae29ac77c7b" providerId="LiveId" clId="{BB01B02F-4522-4C7D-AB66-661D8AEF6261}" dt="2020-06-21T16:16:08.490" v="142" actId="700"/>
          <ac:spMkLst>
            <pc:docMk/>
            <pc:sldMk cId="2158691924" sldId="309"/>
            <ac:spMk id="2" creationId="{BF73AED0-A6BA-4029-B2CB-4EEED9968093}"/>
          </ac:spMkLst>
        </pc:spChg>
        <pc:spChg chg="add del mod ord">
          <ac:chgData name="Dorota Konkolewska" userId="d9defae29ac77c7b" providerId="LiveId" clId="{BB01B02F-4522-4C7D-AB66-661D8AEF6261}" dt="2020-06-21T16:16:08.490" v="142" actId="700"/>
          <ac:spMkLst>
            <pc:docMk/>
            <pc:sldMk cId="2158691924" sldId="309"/>
            <ac:spMk id="5" creationId="{8A0CF441-535B-4CC8-BA72-6758F040F147}"/>
          </ac:spMkLst>
        </pc:spChg>
        <pc:spChg chg="mod">
          <ac:chgData name="Dorota Konkolewska" userId="d9defae29ac77c7b" providerId="LiveId" clId="{BB01B02F-4522-4C7D-AB66-661D8AEF6261}" dt="2020-06-21T16:16:39.024" v="174" actId="20577"/>
          <ac:spMkLst>
            <pc:docMk/>
            <pc:sldMk cId="2158691924" sldId="309"/>
            <ac:spMk id="16" creationId="{00000000-0000-0000-0000-000000000000}"/>
          </ac:spMkLst>
        </pc:spChg>
        <pc:picChg chg="mod ord">
          <ac:chgData name="Dorota Konkolewska" userId="d9defae29ac77c7b" providerId="LiveId" clId="{BB01B02F-4522-4C7D-AB66-661D8AEF6261}" dt="2020-06-21T16:16:08.490" v="142" actId="700"/>
          <ac:picMkLst>
            <pc:docMk/>
            <pc:sldMk cId="2158691924" sldId="309"/>
            <ac:picMk id="3" creationId="{00000000-0000-0000-0000-000000000000}"/>
          </ac:picMkLst>
        </pc:picChg>
      </pc:sldChg>
      <pc:sldChg chg="modSp mod">
        <pc:chgData name="Dorota Konkolewska" userId="d9defae29ac77c7b" providerId="LiveId" clId="{BB01B02F-4522-4C7D-AB66-661D8AEF6261}" dt="2020-06-21T16:29:11.030" v="304" actId="20577"/>
        <pc:sldMkLst>
          <pc:docMk/>
          <pc:sldMk cId="4009079481" sldId="310"/>
        </pc:sldMkLst>
        <pc:spChg chg="mod">
          <ac:chgData name="Dorota Konkolewska" userId="d9defae29ac77c7b" providerId="LiveId" clId="{BB01B02F-4522-4C7D-AB66-661D8AEF6261}" dt="2020-06-21T16:28:46.133" v="298" actId="255"/>
          <ac:spMkLst>
            <pc:docMk/>
            <pc:sldMk cId="4009079481" sldId="310"/>
            <ac:spMk id="3" creationId="{00000000-0000-0000-0000-000000000000}"/>
          </ac:spMkLst>
        </pc:spChg>
        <pc:spChg chg="mod">
          <ac:chgData name="Dorota Konkolewska" userId="d9defae29ac77c7b" providerId="LiveId" clId="{BB01B02F-4522-4C7D-AB66-661D8AEF6261}" dt="2020-06-21T16:29:11.030" v="304" actId="20577"/>
          <ac:spMkLst>
            <pc:docMk/>
            <pc:sldMk cId="4009079481" sldId="310"/>
            <ac:spMk id="12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34:04.515" v="462" actId="6549"/>
        <pc:sldMkLst>
          <pc:docMk/>
          <pc:sldMk cId="2703051746" sldId="313"/>
        </pc:sldMkLst>
        <pc:spChg chg="mod">
          <ac:chgData name="Dorota Konkolewska" userId="d9defae29ac77c7b" providerId="LiveId" clId="{BB01B02F-4522-4C7D-AB66-661D8AEF6261}" dt="2020-06-21T16:34:04.515" v="462" actId="6549"/>
          <ac:spMkLst>
            <pc:docMk/>
            <pc:sldMk cId="2703051746" sldId="313"/>
            <ac:spMk id="18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35:19.595" v="483" actId="14100"/>
        <pc:sldMkLst>
          <pc:docMk/>
          <pc:sldMk cId="3267114446" sldId="315"/>
        </pc:sldMkLst>
        <pc:spChg chg="mod">
          <ac:chgData name="Dorota Konkolewska" userId="d9defae29ac77c7b" providerId="LiveId" clId="{BB01B02F-4522-4C7D-AB66-661D8AEF6261}" dt="2020-06-21T16:35:19.595" v="483" actId="14100"/>
          <ac:spMkLst>
            <pc:docMk/>
            <pc:sldMk cId="3267114446" sldId="315"/>
            <ac:spMk id="3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7:01:44.662" v="697" actId="20577"/>
        <pc:sldMkLst>
          <pc:docMk/>
          <pc:sldMk cId="3579517234" sldId="317"/>
        </pc:sldMkLst>
        <pc:spChg chg="mod">
          <ac:chgData name="Dorota Konkolewska" userId="d9defae29ac77c7b" providerId="LiveId" clId="{BB01B02F-4522-4C7D-AB66-661D8AEF6261}" dt="2020-06-21T17:01:44.662" v="697" actId="20577"/>
          <ac:spMkLst>
            <pc:docMk/>
            <pc:sldMk cId="3579517234" sldId="317"/>
            <ac:spMk id="5" creationId="{00000000-0000-0000-0000-000000000000}"/>
          </ac:spMkLst>
        </pc:spChg>
        <pc:spChg chg="mod">
          <ac:chgData name="Dorota Konkolewska" userId="d9defae29ac77c7b" providerId="LiveId" clId="{BB01B02F-4522-4C7D-AB66-661D8AEF6261}" dt="2020-06-21T17:00:56.211" v="692" actId="20577"/>
          <ac:spMkLst>
            <pc:docMk/>
            <pc:sldMk cId="3579517234" sldId="317"/>
            <ac:spMk id="16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35:57.677" v="486" actId="6549"/>
        <pc:sldMkLst>
          <pc:docMk/>
          <pc:sldMk cId="2571249540" sldId="321"/>
        </pc:sldMkLst>
        <pc:spChg chg="mod">
          <ac:chgData name="Dorota Konkolewska" userId="d9defae29ac77c7b" providerId="LiveId" clId="{BB01B02F-4522-4C7D-AB66-661D8AEF6261}" dt="2020-06-21T16:35:57.677" v="486" actId="6549"/>
          <ac:spMkLst>
            <pc:docMk/>
            <pc:sldMk cId="2571249540" sldId="321"/>
            <ac:spMk id="14" creationId="{00000000-0000-0000-0000-000000000000}"/>
          </ac:spMkLst>
        </pc:spChg>
      </pc:sldChg>
      <pc:sldChg chg="modSp mod">
        <pc:chgData name="Dorota Konkolewska" userId="d9defae29ac77c7b" providerId="LiveId" clId="{BB01B02F-4522-4C7D-AB66-661D8AEF6261}" dt="2020-06-21T16:50:03.677" v="609" actId="20577"/>
        <pc:sldMkLst>
          <pc:docMk/>
          <pc:sldMk cId="2341534802" sldId="328"/>
        </pc:sldMkLst>
        <pc:spChg chg="mod">
          <ac:chgData name="Dorota Konkolewska" userId="d9defae29ac77c7b" providerId="LiveId" clId="{BB01B02F-4522-4C7D-AB66-661D8AEF6261}" dt="2020-06-21T16:18:28.984" v="193" actId="113"/>
          <ac:spMkLst>
            <pc:docMk/>
            <pc:sldMk cId="2341534802" sldId="328"/>
            <ac:spMk id="19" creationId="{00000000-0000-0000-0000-000000000000}"/>
          </ac:spMkLst>
        </pc:spChg>
        <pc:spChg chg="mod">
          <ac:chgData name="Dorota Konkolewska" userId="d9defae29ac77c7b" providerId="LiveId" clId="{BB01B02F-4522-4C7D-AB66-661D8AEF6261}" dt="2020-06-21T16:50:03.677" v="609" actId="20577"/>
          <ac:spMkLst>
            <pc:docMk/>
            <pc:sldMk cId="2341534802" sldId="328"/>
            <ac:spMk id="20" creationId="{00000000-0000-0000-0000-000000000000}"/>
          </ac:spMkLst>
        </pc:spChg>
      </pc:sldChg>
      <pc:sldChg chg="addSp modSp mod">
        <pc:chgData name="Dorota Konkolewska" userId="d9defae29ac77c7b" providerId="LiveId" clId="{BB01B02F-4522-4C7D-AB66-661D8AEF6261}" dt="2020-06-21T16:34:50.695" v="482" actId="20577"/>
        <pc:sldMkLst>
          <pc:docMk/>
          <pc:sldMk cId="472393495" sldId="330"/>
        </pc:sldMkLst>
        <pc:spChg chg="add mod">
          <ac:chgData name="Dorota Konkolewska" userId="d9defae29ac77c7b" providerId="LiveId" clId="{BB01B02F-4522-4C7D-AB66-661D8AEF6261}" dt="2020-06-21T16:34:50.695" v="482" actId="20577"/>
          <ac:spMkLst>
            <pc:docMk/>
            <pc:sldMk cId="472393495" sldId="330"/>
            <ac:spMk id="2" creationId="{E9427B49-4988-4DAC-B35A-7162B7C459CC}"/>
          </ac:spMkLst>
        </pc:spChg>
        <pc:spChg chg="mod">
          <ac:chgData name="Dorota Konkolewska" userId="d9defae29ac77c7b" providerId="LiveId" clId="{BB01B02F-4522-4C7D-AB66-661D8AEF6261}" dt="2020-06-21T16:30:22.934" v="355" actId="14100"/>
          <ac:spMkLst>
            <pc:docMk/>
            <pc:sldMk cId="472393495" sldId="330"/>
            <ac:spMk id="10" creationId="{00000000-0000-0000-0000-000000000000}"/>
          </ac:spMkLst>
        </pc:spChg>
      </pc:sldChg>
      <pc:sldChg chg="new del">
        <pc:chgData name="Dorota Konkolewska" userId="d9defae29ac77c7b" providerId="LiveId" clId="{BB01B02F-4522-4C7D-AB66-661D8AEF6261}" dt="2020-06-21T16:41:56.849" v="496" actId="680"/>
        <pc:sldMkLst>
          <pc:docMk/>
          <pc:sldMk cId="491355937" sldId="341"/>
        </pc:sldMkLst>
      </pc:sldChg>
      <pc:sldChg chg="addSp delSp modSp del mod">
        <pc:chgData name="Dorota Konkolewska" userId="d9defae29ac77c7b" providerId="LiveId" clId="{BB01B02F-4522-4C7D-AB66-661D8AEF6261}" dt="2020-06-21T16:42:54.386" v="505" actId="47"/>
        <pc:sldMkLst>
          <pc:docMk/>
          <pc:sldMk cId="992461888" sldId="341"/>
        </pc:sldMkLst>
        <pc:spChg chg="add del mod">
          <ac:chgData name="Dorota Konkolewska" userId="d9defae29ac77c7b" providerId="LiveId" clId="{BB01B02F-4522-4C7D-AB66-661D8AEF6261}" dt="2020-06-21T16:42:51.709" v="504" actId="47"/>
          <ac:spMkLst>
            <pc:docMk/>
            <pc:sldMk cId="992461888" sldId="341"/>
            <ac:spMk id="17" creationId="{00000000-0000-0000-0000-000000000000}"/>
          </ac:spMkLst>
        </pc:spChg>
        <pc:spChg chg="add del mod">
          <ac:chgData name="Dorota Konkolewska" userId="d9defae29ac77c7b" providerId="LiveId" clId="{BB01B02F-4522-4C7D-AB66-661D8AEF6261}" dt="2020-06-21T16:42:50.088" v="503" actId="47"/>
          <ac:spMkLst>
            <pc:docMk/>
            <pc:sldMk cId="992461888" sldId="341"/>
            <ac:spMk id="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A05281-D580-4810-B8B9-EEA12FC173BA}" type="datetime1">
              <a:rPr lang="pl-PL" smtClean="0"/>
              <a:t>2023-05-05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F097-D055-4919-9987-560DE14FFF53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sz="1200" i="1" dirty="0">
                <a:latin typeface="Arial" pitchFamily="34" charset="0"/>
                <a:cs typeface="Arial" pitchFamily="34" charset="0"/>
              </a:rPr>
              <a:t>Aby zmienić obraz na tym slajdzie, zaznacz obraz i usuń go. Następnie kliknij ikonę Obrazy w symbolu </a:t>
            </a:r>
            <a:r>
              <a:rPr lang="pl-PL" sz="1200" i="1" dirty="0" err="1">
                <a:latin typeface="Arial" pitchFamily="34" charset="0"/>
                <a:cs typeface="Arial" pitchFamily="34" charset="0"/>
              </a:rPr>
              <a:t>zastępczym,aby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 wstawić swój własny obraz.</a:t>
            </a:r>
          </a:p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5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9D6C-C144-4F75-9A53-982208720C55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253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6CCD-1F69-4877-BD88-8D17F4461CE1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326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055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9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7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5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4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9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CF46-E3B7-4F3A-BF6D-3D24D2F7AE2C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021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0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9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9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3B53-E198-4E6C-BE6A-EB2462D2B5A3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60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1B2-1E29-4215-B87F-CDDA0ADDCF32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079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5AB1-0C56-4CDB-8E3E-6E3283695A98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739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969F-AB50-453F-BB97-91F1E1D91D02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595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0C-ABF0-4AE3-8CCD-DDCCDB96FDA7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85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AF1-4389-4119-8151-8E992C940520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30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D36F-D05F-411F-A3BD-317FB84B7909}" type="datetime1">
              <a:rPr lang="pl-PL" smtClean="0"/>
              <a:pPr/>
              <a:t>2023-05-05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F8E3F6-DE14-48B2-B2BC-6FABA9630FB8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7" name="Prostokąt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8549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E4A5-CF42-46E6-9925-8F12684DD4B7}" type="datetimeFigureOut">
              <a:rPr lang="pl-PL" smtClean="0"/>
              <a:pPr/>
              <a:t>2023-05-05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5048-34BF-4172-913C-58E738110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303942"/>
            <a:ext cx="10459685" cy="5883573"/>
          </a:xfrm>
          <a:prstGeom prst="rect">
            <a:avLst/>
          </a:prstGeom>
        </p:spPr>
      </p:pic>
      <p:sp>
        <p:nvSpPr>
          <p:cNvPr id="12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7086600" y="704255"/>
            <a:ext cx="4872564" cy="363914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l-PL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Spotkanie z </a:t>
            </a:r>
            <a:r>
              <a:rPr lang="pl-PL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mieszkańcami</a:t>
            </a:r>
            <a:r>
              <a:rPr lang="pl-PL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dotyczące projektu planu zagospodarowania przestrzennego </a:t>
            </a:r>
            <a:br>
              <a:rPr lang="pl-PL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rejonie ul. Wolińskiej</a:t>
            </a:r>
          </a:p>
        </p:txBody>
      </p:sp>
      <p:sp>
        <p:nvSpPr>
          <p:cNvPr id="18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837533"/>
            <a:ext cx="4790268" cy="310540"/>
          </a:xfrm>
          <a:solidFill>
            <a:schemeClr val="accent6">
              <a:lumMod val="75000"/>
            </a:schemeClr>
          </a:solidFill>
        </p:spPr>
        <p:txBody>
          <a:bodyPr rtlCol="0" anchor="ctr">
            <a:normAutofit fontScale="92500" lnSpcReduction="10000"/>
          </a:bodyPr>
          <a:lstStyle/>
          <a:p>
            <a:pPr algn="ctr" rtl="0"/>
            <a:r>
              <a:rPr lang="pl-PL" sz="1800" b="1" dirty="0" smtClean="0">
                <a:solidFill>
                  <a:schemeClr val="bg1"/>
                </a:solidFill>
              </a:rPr>
              <a:t>Świnoujście, maj 2023 r.</a:t>
            </a:r>
            <a:endParaRPr 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5" y="319345"/>
            <a:ext cx="10749327" cy="5424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67" y="2957426"/>
            <a:ext cx="3838575" cy="37528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384401" y="543789"/>
            <a:ext cx="2657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Stan własnościowy</a:t>
            </a:r>
          </a:p>
        </p:txBody>
      </p:sp>
    </p:spTree>
    <p:extLst>
      <p:ext uri="{BB962C8B-B14F-4D97-AF65-F5344CB8AC3E}">
        <p14:creationId xmlns:p14="http://schemas.microsoft.com/office/powerpoint/2010/main" val="4021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00556" y="2404169"/>
            <a:ext cx="2535381" cy="4904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Granice portu od 2020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" y="408796"/>
            <a:ext cx="5421543" cy="35615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32" y="3084022"/>
            <a:ext cx="7754405" cy="34398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22104" y="607984"/>
            <a:ext cx="3459351" cy="5708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Granice portu w latach 2010 - 2020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2440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51064" y="523668"/>
            <a:ext cx="115103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Projekt miejscowego planu </a:t>
            </a:r>
            <a:r>
              <a:rPr lang="pl-PL" sz="2000" b="1" dirty="0"/>
              <a:t>z</a:t>
            </a:r>
            <a:r>
              <a:rPr lang="pl-PL" sz="2000" b="1" dirty="0" smtClean="0"/>
              <a:t>agospodarowania </a:t>
            </a:r>
            <a:r>
              <a:rPr lang="pl-PL" sz="2000" b="1" dirty="0"/>
              <a:t>p</a:t>
            </a:r>
            <a:r>
              <a:rPr lang="pl-PL" sz="2000" b="1" dirty="0" smtClean="0"/>
              <a:t>rzestrzennego </a:t>
            </a:r>
            <a:r>
              <a:rPr lang="pl-PL" sz="2000" b="1" dirty="0" smtClean="0"/>
              <a:t>w  </a:t>
            </a:r>
            <a:r>
              <a:rPr lang="pl-PL" sz="2000" b="1" dirty="0" smtClean="0"/>
              <a:t>rejonie ul. </a:t>
            </a:r>
            <a:r>
              <a:rPr lang="pl-PL" sz="2000" b="1" dirty="0" smtClean="0"/>
              <a:t>Wolińskiej - funkcje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5" y="1142813"/>
            <a:ext cx="11510357" cy="54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8" y="158461"/>
            <a:ext cx="10029825" cy="645795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50" y="158461"/>
            <a:ext cx="2680269" cy="3670924"/>
          </a:xfrm>
        </p:spPr>
      </p:pic>
      <p:sp>
        <p:nvSpPr>
          <p:cNvPr id="2" name="pole tekstowe 1"/>
          <p:cNvSpPr txBox="1"/>
          <p:nvPr/>
        </p:nvSpPr>
        <p:spPr>
          <a:xfrm>
            <a:off x="6467302" y="573578"/>
            <a:ext cx="23200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Aktualna granica portu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 flipH="1">
            <a:off x="5951913" y="942910"/>
            <a:ext cx="515389" cy="927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787361" y="942910"/>
            <a:ext cx="822983" cy="2183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6894576" y="1993923"/>
            <a:ext cx="1920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Podziemne Miasto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6894576" y="2363255"/>
            <a:ext cx="0" cy="20350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8815486" y="2363255"/>
            <a:ext cx="14142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070" y="392933"/>
            <a:ext cx="7692043" cy="757093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Dostęp do plaży przy Podziemnym Mieście – obecny/projektowany</a:t>
            </a:r>
            <a:endParaRPr lang="pl-PL" sz="20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9" y="243622"/>
            <a:ext cx="3688338" cy="5051586"/>
          </a:xfrm>
        </p:spPr>
      </p:pic>
      <p:sp>
        <p:nvSpPr>
          <p:cNvPr id="6" name="pole tekstowe 5"/>
          <p:cNvSpPr txBox="1"/>
          <p:nvPr/>
        </p:nvSpPr>
        <p:spPr>
          <a:xfrm>
            <a:off x="4766518" y="1241979"/>
            <a:ext cx="23200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Aktualna granica portu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251129" y="1466735"/>
            <a:ext cx="515389" cy="927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086577" y="1528433"/>
            <a:ext cx="1783103" cy="1748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2" y="2685011"/>
            <a:ext cx="7777309" cy="3826711"/>
          </a:xfrm>
          <a:prstGeom prst="rect">
            <a:avLst/>
          </a:prstGeom>
        </p:spPr>
      </p:pic>
      <p:sp>
        <p:nvSpPr>
          <p:cNvPr id="5" name="Strzałka w dół 4"/>
          <p:cNvSpPr/>
          <p:nvPr/>
        </p:nvSpPr>
        <p:spPr>
          <a:xfrm>
            <a:off x="9775767" y="581891"/>
            <a:ext cx="349135" cy="6600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4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381" y="589055"/>
            <a:ext cx="6478243" cy="75709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2400" b="1" dirty="0" smtClean="0"/>
              <a:t>Dostęp do plaży przy projektowanym </a:t>
            </a:r>
            <a:r>
              <a:rPr lang="pl-PL" sz="2400" b="1" dirty="0" smtClean="0"/>
              <a:t>kempingu</a:t>
            </a:r>
            <a:endParaRPr lang="pl-PL" sz="24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1" y="163396"/>
            <a:ext cx="4524375" cy="54006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" y="1837112"/>
            <a:ext cx="7782511" cy="4674610"/>
          </a:xfrm>
          <a:prstGeom prst="rect">
            <a:avLst/>
          </a:prstGeom>
        </p:spPr>
      </p:pic>
      <p:sp>
        <p:nvSpPr>
          <p:cNvPr id="9" name="Strzałka w dół 8"/>
          <p:cNvSpPr/>
          <p:nvPr/>
        </p:nvSpPr>
        <p:spPr>
          <a:xfrm>
            <a:off x="8661862" y="739834"/>
            <a:ext cx="199506" cy="3241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2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811670" y="679883"/>
            <a:ext cx="5560970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00" b="1" dirty="0" smtClean="0"/>
              <a:t>Projekt planu – ciągi komunikacyjne</a:t>
            </a:r>
            <a:endParaRPr lang="pl-PL" sz="25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" y="172131"/>
            <a:ext cx="3230880" cy="24231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7" y="1681108"/>
            <a:ext cx="9142440" cy="51768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" y="3957204"/>
            <a:ext cx="2741468" cy="27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179829"/>
            <a:ext cx="5236540" cy="30022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9" y="2944368"/>
            <a:ext cx="8247461" cy="37216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44" y="386078"/>
            <a:ext cx="3884676" cy="2589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0278" y="2582862"/>
            <a:ext cx="6575542" cy="723011"/>
          </a:xfrm>
          <a:solidFill>
            <a:srgbClr val="BFD1EB"/>
          </a:solidFill>
        </p:spPr>
        <p:txBody>
          <a:bodyPr>
            <a:normAutofit/>
          </a:bodyPr>
          <a:lstStyle/>
          <a:p>
            <a:r>
              <a:rPr lang="pl-PL" sz="2400" b="1" dirty="0" smtClean="0"/>
              <a:t>Droga rowerowa obecna/planowana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3861911"/>
            <a:ext cx="3192202" cy="21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13527</TotalTime>
  <Words>102</Words>
  <Application>Microsoft Office PowerPoint</Application>
  <PresentationFormat>Panoramiczny</PresentationFormat>
  <Paragraphs>15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Motyw pakietu Office</vt:lpstr>
      <vt:lpstr>1_Motyw pakietu Office</vt:lpstr>
      <vt:lpstr>Prezentacja programu PowerPoint</vt:lpstr>
      <vt:lpstr>Prezentacja programu PowerPoint</vt:lpstr>
      <vt:lpstr>Granice portu w latach 2010 - 2020</vt:lpstr>
      <vt:lpstr>Prezentacja programu PowerPoint</vt:lpstr>
      <vt:lpstr>Prezentacja programu PowerPoint</vt:lpstr>
      <vt:lpstr>Dostęp do plaży przy Podziemnym Mieście – obecny/projektowany</vt:lpstr>
      <vt:lpstr>Dostęp do plaży przy projektowanym kempingu</vt:lpstr>
      <vt:lpstr>Prezentacja programu PowerPoint</vt:lpstr>
      <vt:lpstr>Droga rowerowa obecna/planowana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O STANIE MIASTA</dc:title>
  <dc:creator>jguga</dc:creator>
  <cp:lastModifiedBy>Dąbrowska Joanna</cp:lastModifiedBy>
  <cp:revision>976</cp:revision>
  <cp:lastPrinted>2023-05-04T15:13:17Z</cp:lastPrinted>
  <dcterms:created xsi:type="dcterms:W3CDTF">2020-05-05T10:35:04Z</dcterms:created>
  <dcterms:modified xsi:type="dcterms:W3CDTF">2023-05-05T09:17:38Z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